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47C76-04F1-4FBD-B2D1-F99060038C02}" type="datetimeFigureOut">
              <a:rPr lang="pt-BR" smtClean="0"/>
              <a:t>01/08/2019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28BA-EE39-4B4A-9640-7908C14B07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9866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47C76-04F1-4FBD-B2D1-F99060038C02}" type="datetimeFigureOut">
              <a:rPr lang="pt-BR" smtClean="0"/>
              <a:t>01/08/2019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28BA-EE39-4B4A-9640-7908C14B07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3311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47C76-04F1-4FBD-B2D1-F99060038C02}" type="datetimeFigureOut">
              <a:rPr lang="pt-BR" smtClean="0"/>
              <a:t>01/08/2019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28BA-EE39-4B4A-9640-7908C14B07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158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47C76-04F1-4FBD-B2D1-F99060038C02}" type="datetimeFigureOut">
              <a:rPr lang="pt-BR" smtClean="0"/>
              <a:t>01/08/2019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28BA-EE39-4B4A-9640-7908C14B07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8862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47C76-04F1-4FBD-B2D1-F99060038C02}" type="datetimeFigureOut">
              <a:rPr lang="pt-BR" smtClean="0"/>
              <a:t>01/08/2019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28BA-EE39-4B4A-9640-7908C14B07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0964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47C76-04F1-4FBD-B2D1-F99060038C02}" type="datetimeFigureOut">
              <a:rPr lang="pt-BR" smtClean="0"/>
              <a:t>01/08/2019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28BA-EE39-4B4A-9640-7908C14B07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508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47C76-04F1-4FBD-B2D1-F99060038C02}" type="datetimeFigureOut">
              <a:rPr lang="pt-BR" smtClean="0"/>
              <a:t>01/08/2019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28BA-EE39-4B4A-9640-7908C14B07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5443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47C76-04F1-4FBD-B2D1-F99060038C02}" type="datetimeFigureOut">
              <a:rPr lang="pt-BR" smtClean="0"/>
              <a:t>01/08/2019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28BA-EE39-4B4A-9640-7908C14B07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9062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47C76-04F1-4FBD-B2D1-F99060038C02}" type="datetimeFigureOut">
              <a:rPr lang="pt-BR" smtClean="0"/>
              <a:t>01/08/2019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28BA-EE39-4B4A-9640-7908C14B07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1111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47C76-04F1-4FBD-B2D1-F99060038C02}" type="datetimeFigureOut">
              <a:rPr lang="pt-BR" smtClean="0"/>
              <a:t>01/08/2019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28BA-EE39-4B4A-9640-7908C14B07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9965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47C76-04F1-4FBD-B2D1-F99060038C02}" type="datetimeFigureOut">
              <a:rPr lang="pt-BR" smtClean="0"/>
              <a:t>01/08/2019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28BA-EE39-4B4A-9640-7908C14B07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7235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47C76-04F1-4FBD-B2D1-F99060038C02}" type="datetimeFigureOut">
              <a:rPr lang="pt-BR" smtClean="0"/>
              <a:t>01/08/2019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128BA-EE39-4B4A-9640-7908C14B07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9649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5474627" y="527460"/>
            <a:ext cx="34875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Banner com a chamada </a:t>
            </a:r>
          </a:p>
          <a:p>
            <a:r>
              <a:rPr lang="pt-BR" b="1" dirty="0" smtClean="0"/>
              <a:t>Processo Seletivo para renovação de Bolsas Sociais </a:t>
            </a:r>
            <a:endParaRPr lang="pt-BR" b="1" dirty="0"/>
          </a:p>
        </p:txBody>
      </p:sp>
      <p:cxnSp>
        <p:nvCxnSpPr>
          <p:cNvPr id="11" name="Conector angulado 10"/>
          <p:cNvCxnSpPr/>
          <p:nvPr/>
        </p:nvCxnSpPr>
        <p:spPr>
          <a:xfrm rot="16200000" flipH="1">
            <a:off x="4997240" y="1064293"/>
            <a:ext cx="1511300" cy="6223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2506184" y="2131093"/>
            <a:ext cx="6400800" cy="52322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t-BR" sz="1400" b="1" dirty="0" smtClean="0"/>
          </a:p>
          <a:p>
            <a:pPr algn="ctr"/>
            <a:r>
              <a:rPr lang="pt-BR" sz="1400" b="1" dirty="0"/>
              <a:t>a</a:t>
            </a:r>
            <a:r>
              <a:rPr lang="pt-BR" sz="1400" b="1" dirty="0" smtClean="0"/>
              <a:t>o no clicar no Banner – link para a próxima janela  </a:t>
            </a:r>
            <a:endParaRPr lang="pt-BR" sz="1400" b="1" dirty="0" smtClean="0"/>
          </a:p>
        </p:txBody>
      </p:sp>
      <p:sp>
        <p:nvSpPr>
          <p:cNvPr id="2" name="CaixaDeTexto 1"/>
          <p:cNvSpPr txBox="1"/>
          <p:nvPr/>
        </p:nvSpPr>
        <p:spPr>
          <a:xfrm>
            <a:off x="4804354" y="435127"/>
            <a:ext cx="418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ARTE</a:t>
            </a:r>
            <a:endParaRPr lang="pt-BR" dirty="0"/>
          </a:p>
        </p:txBody>
      </p:sp>
      <p:cxnSp>
        <p:nvCxnSpPr>
          <p:cNvPr id="6" name="Conector angulado 5"/>
          <p:cNvCxnSpPr/>
          <p:nvPr/>
        </p:nvCxnSpPr>
        <p:spPr>
          <a:xfrm>
            <a:off x="6417630" y="2654313"/>
            <a:ext cx="800763" cy="41303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ixaDeTexto 3"/>
          <p:cNvSpPr txBox="1"/>
          <p:nvPr/>
        </p:nvSpPr>
        <p:spPr>
          <a:xfrm>
            <a:off x="3573194" y="3134561"/>
            <a:ext cx="7807569" cy="120032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O Colégio Amparo, respeitando o que rege a Lei 12.101/09 regulamentada pelo Decreto 8242/14 torna público o Edital para Renovação das Bolsas Sociais para 0 ano letivo 2020. </a:t>
            </a:r>
          </a:p>
          <a:p>
            <a:r>
              <a:rPr lang="pt-BR" b="1" i="1" dirty="0">
                <a:solidFill>
                  <a:srgbClr val="0070C0"/>
                </a:solidFill>
              </a:rPr>
              <a:t> </a:t>
            </a:r>
            <a:r>
              <a:rPr lang="pt-BR" b="1" i="1" dirty="0" smtClean="0">
                <a:solidFill>
                  <a:srgbClr val="0070C0"/>
                </a:solidFill>
              </a:rPr>
              <a:t>                              CLIQUE AQUI E VEJA O EDITAL </a:t>
            </a:r>
            <a:endParaRPr lang="pt-BR" b="1" i="1" dirty="0">
              <a:solidFill>
                <a:srgbClr val="0070C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441740" y="4799749"/>
            <a:ext cx="2084475" cy="147732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Edital em PDF</a:t>
            </a:r>
          </a:p>
          <a:p>
            <a:pPr algn="ctr"/>
            <a:endParaRPr lang="pt-BR" dirty="0"/>
          </a:p>
          <a:p>
            <a:pPr algn="ctr"/>
            <a:endParaRPr lang="pt-BR" dirty="0" smtClean="0"/>
          </a:p>
          <a:p>
            <a:pPr algn="ctr"/>
            <a:endParaRPr lang="pt-BR" dirty="0"/>
          </a:p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11542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63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Verônica</dc:creator>
  <cp:lastModifiedBy>Verônica</cp:lastModifiedBy>
  <cp:revision>16</cp:revision>
  <dcterms:created xsi:type="dcterms:W3CDTF">2015-09-18T00:00:43Z</dcterms:created>
  <dcterms:modified xsi:type="dcterms:W3CDTF">2019-08-01T12:16:00Z</dcterms:modified>
</cp:coreProperties>
</file>